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56" r:id="rId10"/>
    <p:sldId id="272" r:id="rId11"/>
    <p:sldId id="258" r:id="rId12"/>
    <p:sldId id="257" r:id="rId13"/>
    <p:sldId id="259" r:id="rId14"/>
    <p:sldId id="268" r:id="rId15"/>
    <p:sldId id="269" r:id="rId16"/>
    <p:sldId id="271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95468" autoAdjust="0"/>
  </p:normalViewPr>
  <p:slideViewPr>
    <p:cSldViewPr snapToGrid="0">
      <p:cViewPr>
        <p:scale>
          <a:sx n="80" d="100"/>
          <a:sy n="80" d="100"/>
        </p:scale>
        <p:origin x="-432" y="-2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5911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6908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94412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6188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77056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61303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97715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41083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3025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34968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98397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8380C-1699-43DE-9046-AC2A1FD61A5C}" type="datetimeFigureOut">
              <a:rPr lang="pt-BR" smtClean="0"/>
              <a:t>19/01/2016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27544-6479-4B16-8B3B-CDAC01BC4D0D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85483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2201" t="925" r="1808" b="12468"/>
          <a:stretch/>
        </p:blipFill>
        <p:spPr>
          <a:xfrm>
            <a:off x="0" y="-13644"/>
            <a:ext cx="12178352" cy="686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777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143" t="3350" r="2052" b="22470"/>
          <a:stretch/>
        </p:blipFill>
        <p:spPr>
          <a:xfrm>
            <a:off x="1109432" y="2041662"/>
            <a:ext cx="9973135" cy="472762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0" y="354842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ACTION | Consulta Clientes</a:t>
            </a:r>
          </a:p>
          <a:p>
            <a:endParaRPr lang="pt-BR" dirty="0" smtClean="0"/>
          </a:p>
          <a:p>
            <a:r>
              <a:rPr lang="pt-BR" dirty="0" smtClean="0"/>
              <a:t>Características do cliente = Local para inserir informações pessoais do cliente. </a:t>
            </a:r>
            <a:r>
              <a:rPr lang="pt-BR" dirty="0" err="1" smtClean="0"/>
              <a:t>Ex</a:t>
            </a:r>
            <a:r>
              <a:rPr lang="pt-BR" dirty="0" smtClean="0"/>
              <a:t>: nome dos filhos, estado civil, profissão, hobbies, etc. informação relevantes para serem usadas no </a:t>
            </a:r>
            <a:r>
              <a:rPr lang="pt-BR" dirty="0" err="1" smtClean="0"/>
              <a:t>telemkt</a:t>
            </a:r>
            <a:r>
              <a:rPr lang="pt-BR" dirty="0" smtClean="0"/>
              <a:t>. </a:t>
            </a:r>
            <a:endParaRPr lang="pt-BR" dirty="0"/>
          </a:p>
        </p:txBody>
      </p:sp>
      <p:sp>
        <p:nvSpPr>
          <p:cNvPr id="6" name="Elipse 5"/>
          <p:cNvSpPr/>
          <p:nvPr/>
        </p:nvSpPr>
        <p:spPr>
          <a:xfrm>
            <a:off x="2535471" y="4281315"/>
            <a:ext cx="2202784" cy="62779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5890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0" y="354842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ACTION | Agenda</a:t>
            </a:r>
          </a:p>
          <a:p>
            <a:endParaRPr lang="pt-BR" dirty="0" smtClean="0"/>
          </a:p>
          <a:p>
            <a:endParaRPr lang="pt-BR" dirty="0"/>
          </a:p>
          <a:p>
            <a:r>
              <a:rPr lang="pt-BR" dirty="0" smtClean="0"/>
              <a:t>Nesta aba você poderá acompanhar as campanhas criadas pelo marketing. 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42" r="2533" b="40516"/>
          <a:stretch/>
        </p:blipFill>
        <p:spPr>
          <a:xfrm>
            <a:off x="0" y="1856431"/>
            <a:ext cx="12192000" cy="4311047"/>
          </a:xfrm>
          <a:prstGeom prst="rect">
            <a:avLst/>
          </a:prstGeom>
        </p:spPr>
      </p:pic>
      <p:sp>
        <p:nvSpPr>
          <p:cNvPr id="6" name="Elipse 5"/>
          <p:cNvSpPr/>
          <p:nvPr/>
        </p:nvSpPr>
        <p:spPr>
          <a:xfrm>
            <a:off x="7301552" y="1907147"/>
            <a:ext cx="1169157" cy="78146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568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191068" y="286604"/>
            <a:ext cx="11805313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ACTION | Agenda – descrição das campanhas </a:t>
            </a:r>
          </a:p>
          <a:p>
            <a:endParaRPr lang="pt-BR" dirty="0"/>
          </a:p>
          <a:p>
            <a:endParaRPr lang="pt-BR" dirty="0" smtClean="0"/>
          </a:p>
          <a:p>
            <a:pPr marL="342900" indent="-342900">
              <a:buAutoNum type="arabicPeriod"/>
            </a:pPr>
            <a:r>
              <a:rPr lang="pt-BR" sz="1600" dirty="0" smtClean="0"/>
              <a:t>Aniversariantes (antes) </a:t>
            </a:r>
          </a:p>
          <a:p>
            <a:r>
              <a:rPr lang="pt-BR" sz="1600" dirty="0" smtClean="0"/>
              <a:t>Faltam 4 dias pro aniversário da cliente, boa hora para compras e lembrar do desconto de 15%.</a:t>
            </a:r>
          </a:p>
          <a:p>
            <a:endParaRPr lang="pt-BR" sz="1600" dirty="0" smtClean="0"/>
          </a:p>
          <a:p>
            <a:r>
              <a:rPr lang="pt-BR" sz="1600" dirty="0" smtClean="0"/>
              <a:t>2. Aniversariantes (dia)</a:t>
            </a:r>
          </a:p>
          <a:p>
            <a:r>
              <a:rPr lang="pt-BR" sz="1600" dirty="0" smtClean="0"/>
              <a:t>Hoje é o Aniversário do Cliente, desta vez, só parabéns.</a:t>
            </a:r>
          </a:p>
          <a:p>
            <a:endParaRPr lang="pt-BR" sz="1600" dirty="0" smtClean="0"/>
          </a:p>
          <a:p>
            <a:r>
              <a:rPr lang="pt-BR" sz="1600" dirty="0" smtClean="0"/>
              <a:t>3. Pós-venda  </a:t>
            </a:r>
          </a:p>
          <a:p>
            <a:r>
              <a:rPr lang="pt-BR" sz="1600" dirty="0" smtClean="0"/>
              <a:t>Ligação para entender a satisfação do cliente. </a:t>
            </a:r>
          </a:p>
          <a:p>
            <a:r>
              <a:rPr lang="pt-BR" sz="1600" dirty="0"/>
              <a:t>	</a:t>
            </a:r>
            <a:r>
              <a:rPr lang="pt-BR" sz="1600" dirty="0" smtClean="0"/>
              <a:t>Ex: Clientes fez compras conosco há 7 dias e seria gentil saber se está tudo bem. </a:t>
            </a:r>
          </a:p>
          <a:p>
            <a:endParaRPr lang="pt-BR" sz="1600" dirty="0" smtClean="0"/>
          </a:p>
          <a:p>
            <a:r>
              <a:rPr lang="pt-BR" sz="1600" dirty="0" smtClean="0"/>
              <a:t>4. Segunda compra</a:t>
            </a:r>
          </a:p>
          <a:p>
            <a:r>
              <a:rPr lang="pt-BR" sz="1600" dirty="0" smtClean="0"/>
              <a:t>Cliente realizou apenas 1 compra conosco. Entenda se ela gostou da experiência e faça-a voltar.</a:t>
            </a:r>
          </a:p>
          <a:p>
            <a:endParaRPr lang="pt-BR" sz="1600" dirty="0" smtClean="0"/>
          </a:p>
          <a:p>
            <a:r>
              <a:rPr lang="pt-BR" sz="1600" dirty="0" smtClean="0"/>
              <a:t>5. Sumidas</a:t>
            </a:r>
          </a:p>
          <a:p>
            <a:r>
              <a:rPr lang="pt-BR" sz="1600" dirty="0" smtClean="0"/>
              <a:t>Baseado no histórico, você está prestes a perder essa cliente, não deixe isso acontecer.</a:t>
            </a:r>
          </a:p>
          <a:p>
            <a:endParaRPr lang="pt-BR" sz="1600" dirty="0" smtClean="0"/>
          </a:p>
          <a:p>
            <a:r>
              <a:rPr lang="pt-BR" sz="1600" dirty="0" smtClean="0"/>
              <a:t>6. Recuperação Inativos</a:t>
            </a:r>
          </a:p>
          <a:p>
            <a:r>
              <a:rPr lang="pt-BR" sz="1600" dirty="0" smtClean="0"/>
              <a:t>Clientes boas, mas que estão há 12 meses sem compras. Oportunidade para falar das novidades e promoções, traga-a de volta. </a:t>
            </a:r>
          </a:p>
          <a:p>
            <a:endParaRPr lang="pt-BR" sz="1600" dirty="0"/>
          </a:p>
          <a:p>
            <a:r>
              <a:rPr lang="pt-BR" sz="1600" dirty="0" smtClean="0"/>
              <a:t>7. DDD’s</a:t>
            </a:r>
          </a:p>
          <a:p>
            <a:r>
              <a:rPr lang="pt-BR" sz="1600" dirty="0" smtClean="0"/>
              <a:t>Clientes que deveriam estar nas campanhas acima, mas que possuem ddd diferente do da loja, ou seja, não moram </a:t>
            </a:r>
            <a:r>
              <a:rPr lang="pt-BR" sz="1600" dirty="0" smtClean="0"/>
              <a:t>na mesma cidade da </a:t>
            </a:r>
            <a:r>
              <a:rPr lang="pt-BR" sz="1600" dirty="0" smtClean="0"/>
              <a:t>loja. </a:t>
            </a:r>
          </a:p>
          <a:p>
            <a:pPr marL="342900" indent="-342900">
              <a:buAutoNum type="arabicPeriod"/>
            </a:pPr>
            <a:endParaRPr lang="pt-BR" dirty="0" smtClean="0"/>
          </a:p>
          <a:p>
            <a:pPr marL="342900" indent="-342900">
              <a:buAutoNum type="arabicPeriod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51468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0" y="218362"/>
            <a:ext cx="12192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ACTION | Relatórios</a:t>
            </a:r>
          </a:p>
          <a:p>
            <a:endParaRPr lang="pt-BR" dirty="0" smtClean="0"/>
          </a:p>
          <a:p>
            <a:endParaRPr lang="pt-BR" dirty="0"/>
          </a:p>
          <a:p>
            <a:r>
              <a:rPr lang="pt-BR" dirty="0" smtClean="0"/>
              <a:t>Nesta aba você acompanha os relatórios de performance, indicadores de associação e cadastramento. </a:t>
            </a:r>
            <a:endParaRPr lang="pt-BR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t="4428" r="3200" b="29308"/>
          <a:stretch/>
        </p:blipFill>
        <p:spPr>
          <a:xfrm>
            <a:off x="0" y="1634192"/>
            <a:ext cx="12193777" cy="5216984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8263720" y="1620545"/>
            <a:ext cx="1169157" cy="78146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72572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0" y="232010"/>
            <a:ext cx="121516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ACTION | Lembre-me</a:t>
            </a:r>
          </a:p>
          <a:p>
            <a:endParaRPr lang="pt-BR" dirty="0" smtClean="0"/>
          </a:p>
          <a:p>
            <a:endParaRPr lang="pt-BR" dirty="0"/>
          </a:p>
          <a:p>
            <a:r>
              <a:rPr lang="pt-BR" dirty="0" smtClean="0"/>
              <a:t>Nesta aba você cria lembretes para futuras ligações. </a:t>
            </a:r>
          </a:p>
          <a:p>
            <a:endParaRPr lang="pt-BR" dirty="0" smtClean="0"/>
          </a:p>
          <a:p>
            <a:r>
              <a:rPr lang="pt-BR" dirty="0" smtClean="0"/>
              <a:t>Ex: Cliente foi à loja procurando por um produto que ainda não chegou. A vendedora deverá criar um lembrete para entrar em contato com a cliente quando o produto estiver disponível em loja. 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381" t="3632" r="2007" b="42080"/>
          <a:stretch/>
        </p:blipFill>
        <p:spPr>
          <a:xfrm>
            <a:off x="0" y="2634018"/>
            <a:ext cx="12151688" cy="4223981"/>
          </a:xfrm>
          <a:prstGeom prst="rect">
            <a:avLst/>
          </a:prstGeom>
        </p:spPr>
      </p:pic>
      <p:sp>
        <p:nvSpPr>
          <p:cNvPr id="6" name="Elipse 5"/>
          <p:cNvSpPr/>
          <p:nvPr/>
        </p:nvSpPr>
        <p:spPr>
          <a:xfrm>
            <a:off x="9287302" y="2634018"/>
            <a:ext cx="1169157" cy="78146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9483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0" y="232010"/>
            <a:ext cx="1215168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ACTION | Filtrar p/ Vendedores </a:t>
            </a:r>
          </a:p>
          <a:p>
            <a:endParaRPr lang="pt-BR" dirty="0" smtClean="0"/>
          </a:p>
          <a:p>
            <a:endParaRPr lang="pt-BR" dirty="0"/>
          </a:p>
          <a:p>
            <a:r>
              <a:rPr lang="pt-BR" dirty="0" smtClean="0"/>
              <a:t>Nesta aba a gerente seleciona a agenda de cada vendedor da loja.</a:t>
            </a:r>
            <a:endParaRPr lang="pt-BR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t="3215" b="47113"/>
          <a:stretch/>
        </p:blipFill>
        <p:spPr>
          <a:xfrm>
            <a:off x="0" y="3073021"/>
            <a:ext cx="12192000" cy="378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10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40312" y="3125336"/>
            <a:ext cx="12151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/>
              <a:t>FIM!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0930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5655" t="5064" r="5987" b="15333"/>
          <a:stretch/>
        </p:blipFill>
        <p:spPr>
          <a:xfrm>
            <a:off x="-84759" y="-40943"/>
            <a:ext cx="12276759" cy="691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958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878" t="7453" r="3742" b="6578"/>
          <a:stretch/>
        </p:blipFill>
        <p:spPr>
          <a:xfrm>
            <a:off x="18197" y="0"/>
            <a:ext cx="121738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183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5754" t="11910" r="5688" b="8297"/>
          <a:stretch/>
        </p:blipFill>
        <p:spPr>
          <a:xfrm>
            <a:off x="0" y="0"/>
            <a:ext cx="12192000" cy="686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659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5754" t="14776" r="5788" b="5463"/>
          <a:stretch/>
        </p:blipFill>
        <p:spPr>
          <a:xfrm>
            <a:off x="0" y="0"/>
            <a:ext cx="12192000" cy="687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917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t="8408" r="11244" b="11353"/>
          <a:stretch/>
        </p:blipFill>
        <p:spPr>
          <a:xfrm>
            <a:off x="0" y="0"/>
            <a:ext cx="12173803" cy="687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95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5655" t="4905" r="5689" b="15015"/>
          <a:stretch/>
        </p:blipFill>
        <p:spPr>
          <a:xfrm>
            <a:off x="0" y="-1"/>
            <a:ext cx="12208505" cy="689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58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5257" t="6816" r="5987" b="13472"/>
          <a:stretch/>
        </p:blipFill>
        <p:spPr>
          <a:xfrm>
            <a:off x="-13649" y="0"/>
            <a:ext cx="12217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94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143" t="3350" r="2052" b="22470"/>
          <a:stretch/>
        </p:blipFill>
        <p:spPr>
          <a:xfrm>
            <a:off x="1109432" y="2041662"/>
            <a:ext cx="9973135" cy="472762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0" y="354842"/>
            <a:ext cx="121920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ACTION | Consulta Clientes</a:t>
            </a:r>
          </a:p>
          <a:p>
            <a:endParaRPr lang="pt-BR" dirty="0" smtClean="0"/>
          </a:p>
          <a:p>
            <a:endParaRPr lang="pt-BR" dirty="0"/>
          </a:p>
          <a:p>
            <a:r>
              <a:rPr lang="pt-BR" dirty="0" smtClean="0"/>
              <a:t>Nesta aba é possível verificar as informações básicas do cliente – todos os campos que foram preenchidos no cadastro – ; Comportamento de consumo – TM, PA, valor comprado em 12 meses, etc. - ; Linhas de preferência e histórico de compras na rede. </a:t>
            </a:r>
            <a:endParaRPr lang="pt-BR" dirty="0"/>
          </a:p>
        </p:txBody>
      </p:sp>
      <p:sp>
        <p:nvSpPr>
          <p:cNvPr id="6" name="Elipse 5"/>
          <p:cNvSpPr/>
          <p:nvPr/>
        </p:nvSpPr>
        <p:spPr>
          <a:xfrm>
            <a:off x="6264323" y="2096255"/>
            <a:ext cx="1050878" cy="62779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93896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</TotalTime>
  <Words>253</Words>
  <Application>Microsoft Office PowerPoint</Application>
  <PresentationFormat>Personalizar</PresentationFormat>
  <Paragraphs>50</Paragraphs>
  <Slides>16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17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Flavia Werdan</dc:creator>
  <cp:lastModifiedBy>Flavia Werdan</cp:lastModifiedBy>
  <cp:revision>21</cp:revision>
  <dcterms:created xsi:type="dcterms:W3CDTF">2015-04-08T14:58:35Z</dcterms:created>
  <dcterms:modified xsi:type="dcterms:W3CDTF">2016-01-19T12:03:25Z</dcterms:modified>
</cp:coreProperties>
</file>

<file path=docProps/thumbnail.jpeg>
</file>